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304" y="2753574"/>
            <a:ext cx="2508405" cy="398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http://cdn6.bigcommerce.com/s-eits0w6/product_images/uploaded_images/compass-rose-metal-wall-art.jpg?t=14085505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5" y="224952"/>
            <a:ext cx="418643" cy="3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39062" y="335347"/>
            <a:ext cx="482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j-lt"/>
              </a:rPr>
              <a:t>СХЕМА</a:t>
            </a:r>
            <a:r>
              <a:rPr lang="ru-RU" sz="1600" b="1" dirty="0" smtClean="0"/>
              <a:t> ГРАНИЦ РЫБОВОДНОГО  УЧАСТКА №5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422" y="752302"/>
            <a:ext cx="155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Наименование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53308" y="742967"/>
            <a:ext cx="1638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Описание границ 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768623"/>
            <a:ext cx="105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/>
              <a:t>д</a:t>
            </a:r>
            <a:r>
              <a:rPr lang="ru-RU" sz="1200" b="1" dirty="0" smtClean="0"/>
              <a:t>лина (м),</a:t>
            </a:r>
          </a:p>
          <a:p>
            <a:pPr algn="ctr"/>
            <a:r>
              <a:rPr lang="ru-RU" sz="1200" b="1" dirty="0"/>
              <a:t>ш</a:t>
            </a:r>
            <a:r>
              <a:rPr lang="ru-RU" sz="1200" b="1" dirty="0" smtClean="0"/>
              <a:t>ирина (м),</a:t>
            </a:r>
          </a:p>
          <a:p>
            <a:pPr algn="ctr"/>
            <a:r>
              <a:rPr lang="ru-RU" sz="1200" b="1" dirty="0"/>
              <a:t>п</a:t>
            </a:r>
            <a:r>
              <a:rPr lang="ru-RU" sz="1200" b="1" dirty="0" smtClean="0"/>
              <a:t>лощадь (га)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78501" y="768623"/>
            <a:ext cx="151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Муниципальное </a:t>
            </a:r>
          </a:p>
          <a:p>
            <a:pPr algn="ctr"/>
            <a:r>
              <a:rPr lang="ru-RU" sz="1200" b="1" dirty="0" smtClean="0"/>
              <a:t>образование, </a:t>
            </a:r>
          </a:p>
          <a:p>
            <a:pPr algn="ctr"/>
            <a:r>
              <a:rPr lang="ru-RU" sz="1200" b="1" dirty="0" smtClean="0"/>
              <a:t>вид рыболовства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48665" y="1492782"/>
            <a:ext cx="24482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Географические координаты точек</a:t>
            </a:r>
          </a:p>
          <a:p>
            <a:pPr lvl="0" algn="ctr"/>
            <a:r>
              <a:rPr lang="ru-RU" sz="1100" dirty="0">
                <a:solidFill>
                  <a:prstClr val="black"/>
                </a:solidFill>
              </a:rPr>
              <a:t>(с использованием системы         координат WGS84)</a:t>
            </a:r>
          </a:p>
          <a:p>
            <a:r>
              <a:rPr lang="ru-RU" sz="1100" dirty="0" smtClean="0"/>
              <a:t>№</a:t>
            </a:r>
          </a:p>
          <a:p>
            <a:r>
              <a:rPr lang="ru-RU" sz="1100" dirty="0" err="1" smtClean="0"/>
              <a:t>точ</a:t>
            </a:r>
            <a:r>
              <a:rPr lang="ru-RU" sz="1100" dirty="0" smtClean="0"/>
              <a:t>    Е (долгота),   </a:t>
            </a:r>
            <a:r>
              <a:rPr lang="en-US" sz="1100" dirty="0" smtClean="0"/>
              <a:t>N </a:t>
            </a:r>
            <a:r>
              <a:rPr lang="ru-RU" sz="1100" dirty="0" smtClean="0"/>
              <a:t>(широта) </a:t>
            </a:r>
          </a:p>
          <a:p>
            <a:r>
              <a:rPr lang="ru-RU" sz="1100" dirty="0" err="1" smtClean="0"/>
              <a:t>ки</a:t>
            </a:r>
            <a:endParaRPr lang="ru-RU" sz="1100" dirty="0" smtClean="0"/>
          </a:p>
          <a:p>
            <a:r>
              <a:rPr lang="ru-RU" sz="1100" dirty="0" smtClean="0"/>
              <a:t>1</a:t>
            </a:r>
            <a:r>
              <a:rPr lang="ru-RU" sz="1100" dirty="0"/>
              <a:t>. </a:t>
            </a:r>
            <a:r>
              <a:rPr lang="ru-RU" sz="1100" dirty="0" smtClean="0"/>
              <a:t>       62°44′33</a:t>
            </a:r>
            <a:r>
              <a:rPr lang="ru-RU" sz="1100" dirty="0"/>
              <a:t>″   55°54′39″</a:t>
            </a:r>
            <a:endParaRPr lang="ru-RU" sz="1100" dirty="0" smtClean="0"/>
          </a:p>
          <a:p>
            <a:r>
              <a:rPr lang="ru-RU" sz="1100" dirty="0" smtClean="0"/>
              <a:t>2</a:t>
            </a:r>
            <a:r>
              <a:rPr lang="ru-RU" sz="1100" dirty="0"/>
              <a:t>. </a:t>
            </a:r>
            <a:r>
              <a:rPr lang="ru-RU" sz="1100" dirty="0" smtClean="0"/>
              <a:t>       62°45′14</a:t>
            </a:r>
            <a:r>
              <a:rPr lang="ru-RU" sz="1100" dirty="0"/>
              <a:t>″   55°54′35″</a:t>
            </a:r>
            <a:endParaRPr lang="ru-RU" sz="1100" dirty="0" smtClean="0"/>
          </a:p>
          <a:p>
            <a:r>
              <a:rPr lang="ru-RU" sz="1100" dirty="0" smtClean="0"/>
              <a:t>3.        </a:t>
            </a:r>
            <a:r>
              <a:rPr lang="ru-RU" sz="1100" dirty="0"/>
              <a:t>62°44′42″   55°54′23″</a:t>
            </a:r>
            <a:endParaRPr lang="ru-RU" sz="11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34422" y="1440481"/>
            <a:ext cx="1656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</a:t>
            </a:r>
            <a:r>
              <a:rPr lang="ru-RU" sz="1600" b="1" dirty="0" smtClean="0"/>
              <a:t>з. Песчаное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948665" y="3235085"/>
            <a:ext cx="23516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/>
              <a:t>от т. </a:t>
            </a:r>
            <a:r>
              <a:rPr lang="ru-RU" sz="1100" dirty="0" smtClean="0"/>
              <a:t>1 до </a:t>
            </a:r>
            <a:r>
              <a:rPr lang="ru-RU" sz="1100" dirty="0"/>
              <a:t>т. 2 по </a:t>
            </a:r>
            <a:r>
              <a:rPr lang="ru-RU" sz="1100" dirty="0" smtClean="0"/>
              <a:t>береговой линии</a:t>
            </a:r>
            <a:r>
              <a:rPr lang="ru-RU" sz="1100" dirty="0"/>
              <a:t>; от т. 2 до </a:t>
            </a:r>
            <a:r>
              <a:rPr lang="ru-RU" sz="1100" dirty="0" smtClean="0"/>
              <a:t>т. </a:t>
            </a:r>
            <a:r>
              <a:rPr lang="ru-RU" sz="1100" dirty="0"/>
              <a:t>3 по </a:t>
            </a:r>
            <a:r>
              <a:rPr lang="ru-RU" sz="1100" dirty="0" smtClean="0"/>
              <a:t>береговой линии</a:t>
            </a:r>
            <a:r>
              <a:rPr lang="ru-RU" sz="1100" dirty="0"/>
              <a:t>; от т. 3 до т. </a:t>
            </a:r>
            <a:r>
              <a:rPr lang="ru-RU" sz="1100" dirty="0" smtClean="0"/>
              <a:t>1 </a:t>
            </a:r>
            <a:r>
              <a:rPr lang="ru-RU" sz="1100" dirty="0"/>
              <a:t>по береговой </a:t>
            </a:r>
            <a:r>
              <a:rPr lang="ru-RU" sz="1100" dirty="0" smtClean="0"/>
              <a:t>линии.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10771" y="1470477"/>
            <a:ext cx="1386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Площадь –</a:t>
            </a:r>
            <a:r>
              <a:rPr lang="ru-RU" sz="1200" b="1" dirty="0" smtClean="0"/>
              <a:t>45</a:t>
            </a:r>
            <a:r>
              <a:rPr lang="ru-RU" sz="1200" dirty="0" smtClean="0"/>
              <a:t> </a:t>
            </a:r>
            <a:r>
              <a:rPr lang="ru-RU" sz="1200" b="1" dirty="0" smtClean="0"/>
              <a:t>га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71817" y="1492782"/>
            <a:ext cx="1730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/>
              <a:t>Катайский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район</a:t>
            </a:r>
          </a:p>
          <a:p>
            <a:pPr algn="ctr"/>
            <a:r>
              <a:rPr lang="ru-RU" sz="1200" dirty="0" err="1" smtClean="0"/>
              <a:t>Верхнетеченский</a:t>
            </a:r>
            <a:endParaRPr lang="ru-RU" sz="1200" dirty="0"/>
          </a:p>
          <a:p>
            <a:pPr algn="ctr"/>
            <a:r>
              <a:rPr lang="ru-RU" sz="1200" dirty="0" smtClean="0"/>
              <a:t>сельский совет</a:t>
            </a:r>
            <a:endParaRPr lang="ru-RU" sz="800" dirty="0" smtClean="0"/>
          </a:p>
          <a:p>
            <a:pPr algn="ctr"/>
            <a:endParaRPr lang="ru-RU" sz="2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705776" y="5768552"/>
            <a:ext cx="1556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Условные обозначения:</a:t>
            </a:r>
            <a:endParaRPr lang="ru-RU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51393" y="5979599"/>
            <a:ext cx="1883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000" dirty="0" smtClean="0"/>
              <a:t>-  Граница рыбоводного     </a:t>
            </a:r>
          </a:p>
          <a:p>
            <a:r>
              <a:rPr lang="ru-RU" sz="1000" dirty="0"/>
              <a:t> </a:t>
            </a:r>
            <a:r>
              <a:rPr lang="ru-RU" sz="1000" dirty="0" smtClean="0"/>
              <a:t>    участка</a:t>
            </a:r>
            <a:endParaRPr lang="ru-RU" sz="1000" dirty="0"/>
          </a:p>
        </p:txBody>
      </p:sp>
      <p:sp>
        <p:nvSpPr>
          <p:cNvPr id="31" name="Минус 30"/>
          <p:cNvSpPr/>
          <p:nvPr/>
        </p:nvSpPr>
        <p:spPr>
          <a:xfrm>
            <a:off x="4674814" y="6093296"/>
            <a:ext cx="246825" cy="47625"/>
          </a:xfrm>
          <a:prstGeom prst="mathMinus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4730" y="2291909"/>
            <a:ext cx="2188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Товарное рыбоводство</a:t>
            </a:r>
            <a:endParaRPr lang="ru-RU" sz="12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912821" y="3404362"/>
            <a:ext cx="2406138" cy="2637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0032" y="306580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оз. Песчаное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69" y="6525344"/>
            <a:ext cx="3905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55294" y="6464145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Заболоченная местность</a:t>
            </a:r>
            <a:endParaRPr lang="ru-RU" sz="1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6" y="4263010"/>
            <a:ext cx="3619671" cy="2324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5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Халикова Динара Радиковна</dc:creator>
  <cp:lastModifiedBy>Халикова Динара Радиковна</cp:lastModifiedBy>
  <cp:revision>1</cp:revision>
  <dcterms:created xsi:type="dcterms:W3CDTF">2016-07-01T11:17:06Z</dcterms:created>
  <dcterms:modified xsi:type="dcterms:W3CDTF">2016-07-01T11:20:19Z</dcterms:modified>
</cp:coreProperties>
</file>