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304" y="2753574"/>
            <a:ext cx="2508405" cy="398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://cdn6.bigcommerce.com/s-eits0w6/product_images/uploaded_images/compass-rose-metal-wall-art.jpg?t=14085505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5" y="224952"/>
            <a:ext cx="418643" cy="3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39062" y="335347"/>
            <a:ext cx="482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</a:rPr>
              <a:t>СХЕМА</a:t>
            </a:r>
            <a:r>
              <a:rPr lang="ru-RU" sz="1600" b="1" dirty="0" smtClean="0"/>
              <a:t> ГРАНИЦ РЫБОВОДНОГО УЧАСТКА №7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422" y="752302"/>
            <a:ext cx="155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Наименование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53308" y="742967"/>
            <a:ext cx="1638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Описание границ 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768623"/>
            <a:ext cx="105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/>
              <a:t>д</a:t>
            </a:r>
            <a:r>
              <a:rPr lang="ru-RU" sz="1200" b="1" dirty="0" smtClean="0"/>
              <a:t>лина (м),</a:t>
            </a:r>
          </a:p>
          <a:p>
            <a:pPr algn="ctr"/>
            <a:r>
              <a:rPr lang="ru-RU" sz="1200" b="1" dirty="0"/>
              <a:t>ш</a:t>
            </a:r>
            <a:r>
              <a:rPr lang="ru-RU" sz="1200" b="1" dirty="0" smtClean="0"/>
              <a:t>ирина (м),</a:t>
            </a:r>
          </a:p>
          <a:p>
            <a:pPr algn="ctr"/>
            <a:r>
              <a:rPr lang="ru-RU" sz="1200" b="1" dirty="0"/>
              <a:t>п</a:t>
            </a:r>
            <a:r>
              <a:rPr lang="ru-RU" sz="1200" b="1" dirty="0" smtClean="0"/>
              <a:t>лощадь (га)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78501" y="768623"/>
            <a:ext cx="151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Муниципальное </a:t>
            </a:r>
          </a:p>
          <a:p>
            <a:pPr algn="ctr"/>
            <a:r>
              <a:rPr lang="ru-RU" sz="1200" b="1" dirty="0" smtClean="0"/>
              <a:t>образование, </a:t>
            </a:r>
          </a:p>
          <a:p>
            <a:pPr algn="ctr"/>
            <a:r>
              <a:rPr lang="ru-RU" sz="1200" b="1" dirty="0" smtClean="0"/>
              <a:t>вид рыболовства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48665" y="1492782"/>
            <a:ext cx="24482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Географические координаты точек</a:t>
            </a:r>
          </a:p>
          <a:p>
            <a:pPr lvl="0" algn="ctr"/>
            <a:r>
              <a:rPr lang="ru-RU" sz="1100" dirty="0">
                <a:solidFill>
                  <a:prstClr val="black"/>
                </a:solidFill>
              </a:rPr>
              <a:t>(с использованием системы         координат WGS84)</a:t>
            </a:r>
          </a:p>
          <a:p>
            <a:r>
              <a:rPr lang="ru-RU" sz="1100" dirty="0" smtClean="0"/>
              <a:t>№</a:t>
            </a:r>
          </a:p>
          <a:p>
            <a:r>
              <a:rPr lang="ru-RU" sz="1100" dirty="0" err="1" smtClean="0"/>
              <a:t>точ</a:t>
            </a:r>
            <a:r>
              <a:rPr lang="ru-RU" sz="1100" dirty="0" smtClean="0"/>
              <a:t>    Е (долгота),   </a:t>
            </a:r>
            <a:r>
              <a:rPr lang="en-US" sz="1100" dirty="0" smtClean="0"/>
              <a:t>N </a:t>
            </a:r>
            <a:r>
              <a:rPr lang="ru-RU" sz="1100" dirty="0" smtClean="0"/>
              <a:t>(широта) </a:t>
            </a:r>
          </a:p>
          <a:p>
            <a:r>
              <a:rPr lang="ru-RU" sz="1100" dirty="0" err="1" smtClean="0"/>
              <a:t>ки</a:t>
            </a:r>
            <a:endParaRPr lang="ru-RU" sz="1100" dirty="0" smtClean="0"/>
          </a:p>
          <a:p>
            <a:r>
              <a:rPr lang="ru-RU" sz="1100" dirty="0" smtClean="0"/>
              <a:t>1</a:t>
            </a:r>
            <a:r>
              <a:rPr lang="ru-RU" sz="1100" dirty="0"/>
              <a:t>. </a:t>
            </a:r>
            <a:r>
              <a:rPr lang="ru-RU" sz="1100" dirty="0" smtClean="0"/>
              <a:t>           62°32′16</a:t>
            </a:r>
            <a:r>
              <a:rPr lang="ru-RU" sz="1100" dirty="0"/>
              <a:t>″   56°11′2″</a:t>
            </a:r>
            <a:endParaRPr lang="ru-RU" sz="1100" dirty="0" smtClean="0"/>
          </a:p>
          <a:p>
            <a:r>
              <a:rPr lang="ru-RU" sz="1100" dirty="0" smtClean="0"/>
              <a:t>2</a:t>
            </a:r>
            <a:r>
              <a:rPr lang="ru-RU" sz="1100" dirty="0"/>
              <a:t>. </a:t>
            </a:r>
            <a:r>
              <a:rPr lang="ru-RU" sz="1100" dirty="0" smtClean="0"/>
              <a:t>           62°32′45</a:t>
            </a:r>
            <a:r>
              <a:rPr lang="ru-RU" sz="1100" dirty="0"/>
              <a:t>″   56°10′43″</a:t>
            </a:r>
            <a:endParaRPr lang="ru-RU" sz="1100" dirty="0" smtClean="0"/>
          </a:p>
          <a:p>
            <a:r>
              <a:rPr lang="ru-RU" sz="1100" dirty="0" smtClean="0"/>
              <a:t>3</a:t>
            </a:r>
            <a:r>
              <a:rPr lang="ru-RU" sz="1100" dirty="0"/>
              <a:t>. </a:t>
            </a:r>
            <a:r>
              <a:rPr lang="ru-RU" sz="1100" dirty="0" smtClean="0"/>
              <a:t>           62°32′33</a:t>
            </a:r>
            <a:r>
              <a:rPr lang="ru-RU" sz="1100" dirty="0"/>
              <a:t>″   56°10′29″</a:t>
            </a:r>
            <a:endParaRPr lang="ru-RU" sz="1100" dirty="0" smtClean="0"/>
          </a:p>
          <a:p>
            <a:r>
              <a:rPr lang="ru-RU" sz="1100" dirty="0" smtClean="0"/>
              <a:t>4.            </a:t>
            </a:r>
            <a:r>
              <a:rPr lang="ru-RU" sz="1100" dirty="0"/>
              <a:t>62°32′16″   56°10′33″</a:t>
            </a:r>
            <a:endParaRPr lang="ru-RU" sz="11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34422" y="1440481"/>
            <a:ext cx="1656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</a:t>
            </a:r>
            <a:r>
              <a:rPr lang="ru-RU" sz="1600" b="1" dirty="0" smtClean="0"/>
              <a:t>з. Чусовское 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88325" y="3258095"/>
            <a:ext cx="3076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/>
              <a:t>от т. </a:t>
            </a:r>
            <a:r>
              <a:rPr lang="ru-RU" sz="1100" dirty="0" smtClean="0"/>
              <a:t>1 до </a:t>
            </a:r>
            <a:r>
              <a:rPr lang="ru-RU" sz="1100" dirty="0"/>
              <a:t>т. 2 по </a:t>
            </a:r>
            <a:r>
              <a:rPr lang="ru-RU" sz="1100" dirty="0" smtClean="0"/>
              <a:t>береговой линии</a:t>
            </a:r>
            <a:r>
              <a:rPr lang="ru-RU" sz="1100" dirty="0"/>
              <a:t>; от т. 2 до </a:t>
            </a:r>
            <a:r>
              <a:rPr lang="ru-RU" sz="1100" dirty="0" smtClean="0"/>
              <a:t>т. </a:t>
            </a:r>
            <a:r>
              <a:rPr lang="ru-RU" sz="1100" dirty="0"/>
              <a:t>3 по </a:t>
            </a:r>
            <a:r>
              <a:rPr lang="ru-RU" sz="1100" dirty="0" smtClean="0"/>
              <a:t>береговой линии</a:t>
            </a:r>
            <a:r>
              <a:rPr lang="ru-RU" sz="1100" dirty="0"/>
              <a:t>; от т. 3 до т. </a:t>
            </a:r>
            <a:r>
              <a:rPr lang="ru-RU" sz="1100" dirty="0" smtClean="0"/>
              <a:t>4 </a:t>
            </a:r>
            <a:r>
              <a:rPr lang="ru-RU" sz="1100" dirty="0"/>
              <a:t>по береговой </a:t>
            </a:r>
            <a:r>
              <a:rPr lang="ru-RU" sz="1100" dirty="0" smtClean="0"/>
              <a:t>линии; от т. 4 до т. 1 по береговой линии.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10771" y="1470477"/>
            <a:ext cx="138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Площадь – </a:t>
            </a:r>
            <a:r>
              <a:rPr lang="ru-RU" sz="1200" b="1" dirty="0" smtClean="0"/>
              <a:t>60</a:t>
            </a:r>
            <a:r>
              <a:rPr lang="ru-RU" sz="1200" dirty="0" smtClean="0"/>
              <a:t> </a:t>
            </a:r>
            <a:r>
              <a:rPr lang="ru-RU" sz="1200" b="1" dirty="0" smtClean="0"/>
              <a:t>га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1817" y="1492782"/>
            <a:ext cx="1730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/>
              <a:t>Катайский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район</a:t>
            </a:r>
          </a:p>
          <a:p>
            <a:pPr algn="ctr"/>
            <a:r>
              <a:rPr lang="ru-RU" sz="1200" dirty="0" err="1" smtClean="0"/>
              <a:t>Верхнепесковский</a:t>
            </a:r>
            <a:endParaRPr lang="ru-RU" sz="1200" dirty="0"/>
          </a:p>
          <a:p>
            <a:pPr algn="ctr"/>
            <a:r>
              <a:rPr lang="ru-RU" sz="1200" dirty="0" smtClean="0"/>
              <a:t>сельский совет</a:t>
            </a:r>
            <a:endParaRPr lang="ru-RU" sz="800" dirty="0" smtClean="0"/>
          </a:p>
          <a:p>
            <a:pPr algn="ctr"/>
            <a:endParaRPr lang="ru-RU" sz="2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705775" y="5627143"/>
            <a:ext cx="1556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Условные обозначения: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51392" y="5838190"/>
            <a:ext cx="1883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000" dirty="0" smtClean="0"/>
              <a:t>-  Граница рыбоводного     </a:t>
            </a:r>
          </a:p>
          <a:p>
            <a:r>
              <a:rPr lang="ru-RU" sz="1000" dirty="0"/>
              <a:t> </a:t>
            </a:r>
            <a:r>
              <a:rPr lang="ru-RU" sz="1000" dirty="0" smtClean="0"/>
              <a:t>    участка</a:t>
            </a:r>
            <a:endParaRPr lang="ru-RU" sz="1000" dirty="0"/>
          </a:p>
        </p:txBody>
      </p:sp>
      <p:sp>
        <p:nvSpPr>
          <p:cNvPr id="31" name="Минус 30"/>
          <p:cNvSpPr/>
          <p:nvPr/>
        </p:nvSpPr>
        <p:spPr>
          <a:xfrm>
            <a:off x="4674813" y="5951887"/>
            <a:ext cx="246825" cy="47625"/>
          </a:xfrm>
          <a:prstGeom prst="mathMinus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4730" y="2291909"/>
            <a:ext cx="2188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Товарное рыбоводство</a:t>
            </a:r>
            <a:endParaRPr lang="ru-RU" sz="12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671040" y="3319356"/>
            <a:ext cx="2114034" cy="1355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98226" y="298080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оз. Чусовское 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68" y="6383935"/>
            <a:ext cx="3905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55293" y="6322736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Заболоченная местность</a:t>
            </a:r>
            <a:endParaRPr lang="ru-RU" sz="1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6" y="4018319"/>
            <a:ext cx="3737714" cy="2547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8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Халикова Динара Радиковна</dc:creator>
  <cp:lastModifiedBy>Халикова Динара Радиковна</cp:lastModifiedBy>
  <cp:revision>1</cp:revision>
  <dcterms:created xsi:type="dcterms:W3CDTF">2016-07-01T11:17:13Z</dcterms:created>
  <dcterms:modified xsi:type="dcterms:W3CDTF">2016-07-01T11:21:58Z</dcterms:modified>
</cp:coreProperties>
</file>