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42500789-78C8-45E4-A5F8-7B3F2A02C5E9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2" descr="http://cdn6.bigcommerce.com/s-eits0w6/product_images/uploaded_images/compass-rose-metal-wall-art.jpg?t=1408550566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46200" y="24912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79280" y="1557360"/>
            <a:ext cx="174636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Большое Горькое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218280" y="123516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Лебяжьевский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24000" y="75240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949400" y="149220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 66°39′47″        55°13′35″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 66°40′17″        55°12′54″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    66°38′53″        55°12′38″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4783680" y="75240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1763640" y="3108240"/>
            <a:ext cx="236700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6939000" y="588960"/>
            <a:ext cx="15177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1" name="Picture 23" descr="\\Server\DEPDOC\Сектор аквакультуры\Озера А\Карты районов\Лебяжьевский.jpg"/>
          <p:cNvPicPr/>
          <p:nvPr/>
        </p:nvPicPr>
        <p:blipFill>
          <a:blip r:embed="rId2"/>
          <a:stretch/>
        </p:blipFill>
        <p:spPr>
          <a:xfrm>
            <a:off x="5497560" y="2333520"/>
            <a:ext cx="3659040" cy="4362480"/>
          </a:xfrm>
          <a:prstGeom prst="rect">
            <a:avLst/>
          </a:prstGeom>
          <a:ln>
            <a:noFill/>
          </a:ln>
        </p:spPr>
      </p:pic>
      <p:sp>
        <p:nvSpPr>
          <p:cNvPr id="52" name="CustomShape 10"/>
          <p:cNvSpPr/>
          <p:nvPr/>
        </p:nvSpPr>
        <p:spPr>
          <a:xfrm>
            <a:off x="3610080" y="6059520"/>
            <a:ext cx="155556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3317760" y="6421320"/>
            <a:ext cx="247680" cy="4788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2"/>
          <p:cNvSpPr/>
          <p:nvPr/>
        </p:nvSpPr>
        <p:spPr>
          <a:xfrm>
            <a:off x="3554280" y="6305400"/>
            <a:ext cx="188280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13"/>
          <p:cNvSpPr/>
          <p:nvPr/>
        </p:nvSpPr>
        <p:spPr>
          <a:xfrm>
            <a:off x="4364280" y="1973160"/>
            <a:ext cx="1982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Большое Горькое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14"/>
          <p:cNvSpPr/>
          <p:nvPr/>
        </p:nvSpPr>
        <p:spPr>
          <a:xfrm flipH="1" flipV="1">
            <a:off x="5452920" y="2300400"/>
            <a:ext cx="2244960" cy="24969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5"/>
          <p:cNvSpPr/>
          <p:nvPr/>
        </p:nvSpPr>
        <p:spPr>
          <a:xfrm>
            <a:off x="4662360" y="1547640"/>
            <a:ext cx="15303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292 га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16"/>
          <p:cNvSpPr/>
          <p:nvPr/>
        </p:nvSpPr>
        <p:spPr>
          <a:xfrm>
            <a:off x="6475320" y="1522440"/>
            <a:ext cx="24447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9" name="Picture 2" descr="V:\Сектор аквакультуры\Комиссия по границам\Карты участков\2020\оз. Большое Горькое Лебяжьевский район.bmp"/>
          <p:cNvPicPr/>
          <p:nvPr/>
        </p:nvPicPr>
        <p:blipFill>
          <a:blip r:embed="rId3"/>
          <a:stretch/>
        </p:blipFill>
        <p:spPr>
          <a:xfrm>
            <a:off x="474840" y="3708360"/>
            <a:ext cx="3889080" cy="243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2020-08-26T16:50:27Z</dcterms:modified>
  <cp:revision>933</cp:revision>
  <dc:subject/>
  <dc:title>Заседание комиссии по  определению рыбопромысловых  и рыбоводных участков  </dc:title>
</cp:coreProperties>
</file>