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796800" cy="992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0" y="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>
            <a:off x="3851280" y="-360"/>
            <a:ext cx="2943360" cy="49356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0800" cy="371952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7440" cy="4465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Для правки формата примечаний щёлкните мышью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0" y="942984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3851280" y="9429480"/>
            <a:ext cx="2943360" cy="4935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/>
            <a:fld id="{B8AC1C99-3EAA-4568-B23B-BC43616D5D3E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3851280" y="9429840"/>
            <a:ext cx="294336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3DE378A0-79DA-47EC-A37B-8E6866F4F9E1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4040" cy="3722760"/>
          </a:xfrm>
          <a:prstGeom prst="rect">
            <a:avLst/>
          </a:prstGeom>
        </p:spPr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40320" cy="446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2F12BAEE-569B-4FC4-BC05-C0C8F835850B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" descr="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2427120" y="23508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55520" y="1557360"/>
            <a:ext cx="17463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Золотинское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6162840" y="1487520"/>
            <a:ext cx="29811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Половинский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4075200" y="6402240"/>
            <a:ext cx="172728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5"/>
          <p:cNvSpPr/>
          <p:nvPr/>
        </p:nvSpPr>
        <p:spPr>
          <a:xfrm>
            <a:off x="3794040" y="6593040"/>
            <a:ext cx="247680" cy="4752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6"/>
          <p:cNvSpPr/>
          <p:nvPr/>
        </p:nvSpPr>
        <p:spPr>
          <a:xfrm>
            <a:off x="5128200" y="1974960"/>
            <a:ext cx="161172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Золотинское 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CustomShape 7"/>
          <p:cNvSpPr/>
          <p:nvPr/>
        </p:nvSpPr>
        <p:spPr>
          <a:xfrm>
            <a:off x="328680" y="78408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1373040" y="6494400"/>
            <a:ext cx="231480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5611680" y="76356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CustomShape 10"/>
          <p:cNvSpPr/>
          <p:nvPr/>
        </p:nvSpPr>
        <p:spPr>
          <a:xfrm>
            <a:off x="5186520" y="1539720"/>
            <a:ext cx="172548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90,8 га 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CustomShape 11"/>
          <p:cNvSpPr/>
          <p:nvPr/>
        </p:nvSpPr>
        <p:spPr>
          <a:xfrm>
            <a:off x="6878520" y="784080"/>
            <a:ext cx="151632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CustomShape 12"/>
          <p:cNvSpPr/>
          <p:nvPr/>
        </p:nvSpPr>
        <p:spPr>
          <a:xfrm>
            <a:off x="6415200" y="1817640"/>
            <a:ext cx="24429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CustomShape 13"/>
          <p:cNvSpPr/>
          <p:nvPr/>
        </p:nvSpPr>
        <p:spPr>
          <a:xfrm flipV="1">
            <a:off x="8472600" y="2607120"/>
            <a:ext cx="4680" cy="4680"/>
          </a:xfrm>
          <a:prstGeom prst="ellipse">
            <a:avLst/>
          </a:prstGeom>
          <a:gradFill rotWithShape="0">
            <a:gsLst>
              <a:gs pos="0">
                <a:srgbClr val="e1e8f5"/>
              </a:gs>
              <a:gs pos="100000">
                <a:srgbClr val="9ab5e4"/>
              </a:gs>
            </a:gsLst>
            <a:lin ang="18900000"/>
          </a:gradFill>
          <a:ln w="2556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4"/>
          <p:cNvSpPr/>
          <p:nvPr/>
        </p:nvSpPr>
        <p:spPr>
          <a:xfrm>
            <a:off x="1106640" y="4005360"/>
            <a:ext cx="15228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5"/>
          <p:cNvSpPr/>
          <p:nvPr/>
        </p:nvSpPr>
        <p:spPr>
          <a:xfrm>
            <a:off x="1028880" y="4508640"/>
            <a:ext cx="153720" cy="871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6"/>
          <p:cNvSpPr/>
          <p:nvPr/>
        </p:nvSpPr>
        <p:spPr>
          <a:xfrm>
            <a:off x="684360" y="4245120"/>
            <a:ext cx="142560" cy="44280"/>
          </a:xfrm>
          <a:prstGeom prst="ellipse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7"/>
          <p:cNvSpPr/>
          <p:nvPr/>
        </p:nvSpPr>
        <p:spPr>
          <a:xfrm>
            <a:off x="2406600" y="4076640"/>
            <a:ext cx="12384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8"/>
          <p:cNvSpPr/>
          <p:nvPr/>
        </p:nvSpPr>
        <p:spPr>
          <a:xfrm>
            <a:off x="1886040" y="4508640"/>
            <a:ext cx="164880" cy="1666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19"/>
          <p:cNvSpPr/>
          <p:nvPr/>
        </p:nvSpPr>
        <p:spPr>
          <a:xfrm>
            <a:off x="2530440" y="5157720"/>
            <a:ext cx="241200" cy="7164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0"/>
          <p:cNvSpPr/>
          <p:nvPr/>
        </p:nvSpPr>
        <p:spPr>
          <a:xfrm>
            <a:off x="2406600" y="4076640"/>
            <a:ext cx="24768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1"/>
          <p:cNvSpPr/>
          <p:nvPr/>
        </p:nvSpPr>
        <p:spPr>
          <a:xfrm>
            <a:off x="2263680" y="112068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65°49′6″             55°4′30″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  65°48′54″           55°3′47″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>
              <a:buClr>
                <a:srgbClr val="000000"/>
              </a:buClr>
              <a:buFont typeface="StarSymbol"/>
              <a:buAutoNum type="arabicPeriod" startAt="3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65°48′27″           55°4′10″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CustomShape 22"/>
          <p:cNvSpPr/>
          <p:nvPr/>
        </p:nvSpPr>
        <p:spPr>
          <a:xfrm>
            <a:off x="2235240" y="2651040"/>
            <a:ext cx="223344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CustomShape 23"/>
          <p:cNvSpPr/>
          <p:nvPr/>
        </p:nvSpPr>
        <p:spPr>
          <a:xfrm>
            <a:off x="2340000" y="763560"/>
            <a:ext cx="23763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            рыбоводного 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4" name="Picture 25" descr=""/>
          <p:cNvPicPr/>
          <p:nvPr/>
        </p:nvPicPr>
        <p:blipFill>
          <a:blip r:embed="rId2"/>
          <a:stretch/>
        </p:blipFill>
        <p:spPr>
          <a:xfrm>
            <a:off x="4813200" y="3068640"/>
            <a:ext cx="4265640" cy="3098880"/>
          </a:xfrm>
          <a:prstGeom prst="rect">
            <a:avLst/>
          </a:prstGeom>
          <a:ln>
            <a:noFill/>
          </a:ln>
        </p:spPr>
      </p:pic>
      <p:sp>
        <p:nvSpPr>
          <p:cNvPr id="75" name="Line 24"/>
          <p:cNvSpPr/>
          <p:nvPr/>
        </p:nvSpPr>
        <p:spPr>
          <a:xfrm flipV="1">
            <a:off x="5907240" y="2417400"/>
            <a:ext cx="225360" cy="101772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76" name="Picture 2" descr="V:\Сектор аквакультуры\Комиссия по границам\Карты участков\2020\оз. Золотинское Половиснкий район.bmp"/>
          <p:cNvPicPr/>
          <p:nvPr/>
        </p:nvPicPr>
        <p:blipFill>
          <a:blip r:embed="rId3"/>
          <a:stretch/>
        </p:blipFill>
        <p:spPr>
          <a:xfrm>
            <a:off x="339840" y="3435480"/>
            <a:ext cx="4371840" cy="2732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2020-08-26T16:56:27Z</dcterms:modified>
  <cp:revision>933</cp:revision>
  <dc:subject/>
  <dc:title>Заседание комиссии по  определению рыбопромысловых  и рыбоводных участков  </dc:title>
</cp:coreProperties>
</file>