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FD9FB569-23BD-48BF-9BDE-852EAE3E382F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7EE409DC-8ED3-4587-93AE-E125A567BA0A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FF62EBC3-F4EC-45F1-99DD-23057925FA99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Камышное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Притобольный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27840" y="1974960"/>
            <a:ext cx="14594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Камышное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4000" y="1512000"/>
            <a:ext cx="165600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10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(индустриальное рыбоводство)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376000" y="122400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65°4′37″           54°59′25″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65°4′36″           54°58′56″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65°4′46″           54°59′17″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6" descr=""/>
          <p:cNvPicPr/>
          <p:nvPr/>
        </p:nvPicPr>
        <p:blipFill>
          <a:blip r:embed="rId2"/>
          <a:stretch/>
        </p:blipFill>
        <p:spPr>
          <a:xfrm>
            <a:off x="6192720" y="2558880"/>
            <a:ext cx="2887920" cy="4227840"/>
          </a:xfrm>
          <a:prstGeom prst="rect">
            <a:avLst/>
          </a:prstGeom>
          <a:ln>
            <a:noFill/>
          </a:ln>
        </p:spPr>
      </p:pic>
      <p:pic>
        <p:nvPicPr>
          <p:cNvPr id="75" name="Picture 28" descr="V:\Сектор аквакультуры\Комиссия по границам\Карты участков\2020\оз. Камышное Притобольный район.bmp"/>
          <p:cNvPicPr/>
          <p:nvPr/>
        </p:nvPicPr>
        <p:blipFill>
          <a:blip r:embed="rId3"/>
          <a:stretch/>
        </p:blipFill>
        <p:spPr>
          <a:xfrm>
            <a:off x="328680" y="3270240"/>
            <a:ext cx="4728960" cy="2955960"/>
          </a:xfrm>
          <a:prstGeom prst="rect">
            <a:avLst/>
          </a:prstGeom>
          <a:ln>
            <a:noFill/>
          </a:ln>
        </p:spPr>
      </p:pic>
      <p:sp>
        <p:nvSpPr>
          <p:cNvPr id="76" name="Line 24"/>
          <p:cNvSpPr/>
          <p:nvPr/>
        </p:nvSpPr>
        <p:spPr>
          <a:xfrm>
            <a:off x="5973120" y="2288160"/>
            <a:ext cx="866880" cy="167184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2020-08-26T17:08:25Z</dcterms:modified>
  <cp:revision>933</cp:revision>
  <dc:subject/>
  <dc:title>Заседание комиссии по  определению рыбопромысловых  и рыбоводных участков  </dc:title>
</cp:coreProperties>
</file>