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796087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/>
          <p:nvPr/>
        </p:nvSpPr>
        <p:spPr>
          <a:xfrm>
            <a:off x="0" y="0"/>
            <a:ext cx="6796800" cy="99252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2" name="CustomShape 2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3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4"/>
          <p:cNvSpPr/>
          <p:nvPr/>
        </p:nvSpPr>
        <p:spPr>
          <a:xfrm>
            <a:off x="0" y="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PlaceHolder 5"/>
          <p:cNvSpPr>
            <a:spLocks noGrp="1"/>
          </p:cNvSpPr>
          <p:nvPr>
            <p:ph type="dt"/>
          </p:nvPr>
        </p:nvSpPr>
        <p:spPr>
          <a:xfrm>
            <a:off x="3851280" y="-360"/>
            <a:ext cx="2943360" cy="49356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0800" cy="371952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7440" cy="4465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Для правки формата примечаний щёлкните мышью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0" y="942984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PlaceHolder 9"/>
          <p:cNvSpPr>
            <a:spLocks noGrp="1"/>
          </p:cNvSpPr>
          <p:nvPr>
            <p:ph type="sldNum"/>
          </p:nvPr>
        </p:nvSpPr>
        <p:spPr>
          <a:xfrm>
            <a:off x="3851280" y="9429480"/>
            <a:ext cx="2943360" cy="49356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/>
            <a:fld id="{D1BB4ACA-CE7C-43C3-BF91-88AE5C959BAD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3851280" y="9429840"/>
            <a:ext cx="294336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/>
            <a:fld id="{A9171C78-288E-432E-98C0-343DDB432110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4040" cy="3722760"/>
          </a:xfrm>
          <a:prstGeom prst="rect">
            <a:avLst/>
          </a:prstGeom>
        </p:spPr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40320" cy="446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820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956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684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820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956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4680"/>
            <a:ext cx="8226360" cy="52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6840" y="274680"/>
            <a:ext cx="8226360" cy="113976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C10474FB-E4CB-4A03-8424-CBB1ECD13CDA}" type="slidenum">
              <a:rPr b="0" lang="ru-RU" sz="1200" spc="-1" strike="noStrike">
                <a:solidFill>
                  <a:srgbClr val="898989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1" descr=""/>
          <p:cNvPicPr/>
          <p:nvPr/>
        </p:nvPicPr>
        <p:blipFill>
          <a:blip r:embed="rId1"/>
          <a:stretch/>
        </p:blipFill>
        <p:spPr>
          <a:xfrm>
            <a:off x="264960" y="225360"/>
            <a:ext cx="419400" cy="38736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2427120" y="235080"/>
            <a:ext cx="48261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155520" y="1557360"/>
            <a:ext cx="17463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оз. Смолинское 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6145200" y="1509840"/>
            <a:ext cx="29811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Шатровский  район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" name="CustomShape 4"/>
          <p:cNvSpPr/>
          <p:nvPr/>
        </p:nvSpPr>
        <p:spPr>
          <a:xfrm>
            <a:off x="4522680" y="6381720"/>
            <a:ext cx="172728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5"/>
          <p:cNvSpPr/>
          <p:nvPr/>
        </p:nvSpPr>
        <p:spPr>
          <a:xfrm>
            <a:off x="4257720" y="6597720"/>
            <a:ext cx="247680" cy="47520"/>
          </a:xfrm>
          <a:custGeom>
            <a:avLst/>
            <a:gdLst/>
            <a:ah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6"/>
          <p:cNvSpPr/>
          <p:nvPr/>
        </p:nvSpPr>
        <p:spPr>
          <a:xfrm>
            <a:off x="4865400" y="2093760"/>
            <a:ext cx="153108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/>
            <a:r>
              <a:rPr b="0" lang="ru-RU" sz="1600" spc="-1" strike="noStrike">
                <a:solidFill>
                  <a:srgbClr val="0070c0"/>
                </a:solidFill>
                <a:latin typeface="Calibri"/>
              </a:rPr>
              <a:t>оз. Смолинское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CustomShape 7"/>
          <p:cNvSpPr/>
          <p:nvPr/>
        </p:nvSpPr>
        <p:spPr>
          <a:xfrm>
            <a:off x="328680" y="784080"/>
            <a:ext cx="15573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CustomShape 8"/>
          <p:cNvSpPr/>
          <p:nvPr/>
        </p:nvSpPr>
        <p:spPr>
          <a:xfrm>
            <a:off x="2195640" y="784080"/>
            <a:ext cx="16398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Описание границ  рыбоводного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CustomShape 9"/>
          <p:cNvSpPr/>
          <p:nvPr/>
        </p:nvSpPr>
        <p:spPr>
          <a:xfrm>
            <a:off x="4865400" y="768240"/>
            <a:ext cx="10404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длина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ширина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площадь (га)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CustomShape 10"/>
          <p:cNvSpPr/>
          <p:nvPr/>
        </p:nvSpPr>
        <p:spPr>
          <a:xfrm>
            <a:off x="4716360" y="1547640"/>
            <a:ext cx="149868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Площадь –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8,3 га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CustomShape 11"/>
          <p:cNvSpPr/>
          <p:nvPr/>
        </p:nvSpPr>
        <p:spPr>
          <a:xfrm>
            <a:off x="6878520" y="784080"/>
            <a:ext cx="151632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Муниципальное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образование,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вид рыболовства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CustomShape 12"/>
          <p:cNvSpPr/>
          <p:nvPr/>
        </p:nvSpPr>
        <p:spPr>
          <a:xfrm>
            <a:off x="6415200" y="1817640"/>
            <a:ext cx="244296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Товарное рыбоводство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CustomShape 13"/>
          <p:cNvSpPr/>
          <p:nvPr/>
        </p:nvSpPr>
        <p:spPr>
          <a:xfrm flipV="1">
            <a:off x="8472600" y="2607120"/>
            <a:ext cx="4680" cy="4680"/>
          </a:xfrm>
          <a:prstGeom prst="ellipse">
            <a:avLst/>
          </a:prstGeom>
          <a:gradFill rotWithShape="0">
            <a:gsLst>
              <a:gs pos="0">
                <a:srgbClr val="e1e8f5"/>
              </a:gs>
              <a:gs pos="100000">
                <a:srgbClr val="9ab5e4"/>
              </a:gs>
            </a:gsLst>
            <a:lin ang="18900000"/>
          </a:gradFill>
          <a:ln w="25560">
            <a:solidFill>
              <a:srgbClr val="00b0f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14"/>
          <p:cNvSpPr/>
          <p:nvPr/>
        </p:nvSpPr>
        <p:spPr>
          <a:xfrm>
            <a:off x="1106640" y="4005360"/>
            <a:ext cx="15228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15"/>
          <p:cNvSpPr/>
          <p:nvPr/>
        </p:nvSpPr>
        <p:spPr>
          <a:xfrm>
            <a:off x="1028880" y="4508640"/>
            <a:ext cx="153720" cy="871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6"/>
          <p:cNvSpPr/>
          <p:nvPr/>
        </p:nvSpPr>
        <p:spPr>
          <a:xfrm>
            <a:off x="684360" y="4245120"/>
            <a:ext cx="142560" cy="44280"/>
          </a:xfrm>
          <a:prstGeom prst="ellipse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7"/>
          <p:cNvSpPr/>
          <p:nvPr/>
        </p:nvSpPr>
        <p:spPr>
          <a:xfrm>
            <a:off x="2406600" y="4076640"/>
            <a:ext cx="12384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8"/>
          <p:cNvSpPr/>
          <p:nvPr/>
        </p:nvSpPr>
        <p:spPr>
          <a:xfrm>
            <a:off x="1886040" y="4508640"/>
            <a:ext cx="164880" cy="1666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19"/>
          <p:cNvSpPr/>
          <p:nvPr/>
        </p:nvSpPr>
        <p:spPr>
          <a:xfrm>
            <a:off x="2530440" y="5157720"/>
            <a:ext cx="241200" cy="7164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0"/>
          <p:cNvSpPr/>
          <p:nvPr/>
        </p:nvSpPr>
        <p:spPr>
          <a:xfrm>
            <a:off x="2406600" y="4076640"/>
            <a:ext cx="24768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1"/>
          <p:cNvSpPr/>
          <p:nvPr/>
        </p:nvSpPr>
        <p:spPr>
          <a:xfrm flipH="1" flipV="1">
            <a:off x="2308680" y="3627360"/>
            <a:ext cx="298440" cy="2872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22"/>
          <p:cNvSpPr/>
          <p:nvPr/>
        </p:nvSpPr>
        <p:spPr>
          <a:xfrm>
            <a:off x="1403280" y="4527720"/>
            <a:ext cx="289080" cy="2775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23"/>
          <p:cNvSpPr/>
          <p:nvPr/>
        </p:nvSpPr>
        <p:spPr>
          <a:xfrm>
            <a:off x="1258920" y="3497400"/>
            <a:ext cx="14436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24"/>
          <p:cNvSpPr/>
          <p:nvPr/>
        </p:nvSpPr>
        <p:spPr>
          <a:xfrm>
            <a:off x="3575160" y="6039000"/>
            <a:ext cx="231444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000" spc="-1" strike="noStrike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5" name="CustomShape 25"/>
          <p:cNvSpPr/>
          <p:nvPr/>
        </p:nvSpPr>
        <p:spPr>
          <a:xfrm>
            <a:off x="1816200" y="2779560"/>
            <a:ext cx="2233440" cy="59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от т. 1 до т. 2 по береговой линии; от т. 2 до т. 3 по береговой линии; от т. 3 до т. 1 по береговой линии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6" name="CustomShape 26"/>
          <p:cNvSpPr/>
          <p:nvPr/>
        </p:nvSpPr>
        <p:spPr>
          <a:xfrm>
            <a:off x="1898640" y="1285920"/>
            <a:ext cx="2448000" cy="160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№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точ    Е (долгота),   </a:t>
            </a:r>
            <a:r>
              <a:rPr b="0" lang="en-US" sz="1100" spc="-1" strike="noStrike">
                <a:solidFill>
                  <a:srgbClr val="000000"/>
                </a:solidFill>
                <a:latin typeface="Calibri"/>
              </a:rPr>
              <a:t>N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(широта) 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ки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     64°28′29″         56°7′19″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>
              <a:buClr>
                <a:srgbClr val="000000"/>
              </a:buClr>
              <a:buFont typeface="StarSymbol"/>
              <a:buAutoNum type="arabicPeriod" startAt="2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     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64°28′8″           56°7′13″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>
              <a:buClr>
                <a:srgbClr val="000000"/>
              </a:buClr>
              <a:buFont typeface="StarSymbol"/>
              <a:buAutoNum type="arabicPeriod" startAt="2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     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64°28′17″         56°7′6″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7" name="Picture 29" descr=""/>
          <p:cNvPicPr/>
          <p:nvPr/>
        </p:nvPicPr>
        <p:blipFill>
          <a:blip r:embed="rId2"/>
          <a:stretch/>
        </p:blipFill>
        <p:spPr>
          <a:xfrm>
            <a:off x="5651640" y="2427120"/>
            <a:ext cx="2989080" cy="3972240"/>
          </a:xfrm>
          <a:prstGeom prst="rect">
            <a:avLst/>
          </a:prstGeom>
          <a:ln>
            <a:noFill/>
          </a:ln>
        </p:spPr>
      </p:pic>
      <p:pic>
        <p:nvPicPr>
          <p:cNvPr id="78" name="Picture 31" descr="V:\Сектор аквакультуры\Комиссия по границам\Карты участков\2020\оз. Смолинское Шатровский.bmp"/>
          <p:cNvPicPr/>
          <p:nvPr/>
        </p:nvPicPr>
        <p:blipFill>
          <a:blip r:embed="rId3"/>
          <a:stretch/>
        </p:blipFill>
        <p:spPr>
          <a:xfrm>
            <a:off x="468360" y="3376440"/>
            <a:ext cx="4298760" cy="2687760"/>
          </a:xfrm>
          <a:prstGeom prst="rect">
            <a:avLst/>
          </a:prstGeom>
          <a:ln>
            <a:noFill/>
          </a:ln>
        </p:spPr>
      </p:pic>
      <p:sp>
        <p:nvSpPr>
          <p:cNvPr id="79" name="Line 27"/>
          <p:cNvSpPr/>
          <p:nvPr/>
        </p:nvSpPr>
        <p:spPr>
          <a:xfrm flipH="1" flipV="1">
            <a:off x="5835600" y="2481120"/>
            <a:ext cx="619200" cy="357192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14366</TotalTime>
  <Application>LibreOffice/6.2.0.3$Windows_x86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cp:lastPrinted>2020-04-08T18:23:55Z</cp:lastPrinted>
  <dcterms:modified xsi:type="dcterms:W3CDTF">2020-08-26T17:15:55Z</dcterms:modified>
  <cp:revision>933</cp:revision>
  <dc:subject/>
  <dc:title>Заседание комиссии по  определению рыбопромысловых  и рыбоводных участков  </dc:title>
</cp:coreProperties>
</file>