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1C3682F7-447E-4A5A-90C2-7EAD1E794BC0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2C277368-03E6-46BE-904D-F8912C269C49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722B434D-6AF3-40BA-B364-39E1439D0867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Вавилово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6640" y="1487520"/>
            <a:ext cx="29815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Катайский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19560" y="1974960"/>
            <a:ext cx="13449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Вавилово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78,07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62°46′52″         56°30′11″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62°47′45″         56°30′38″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62°47′49″         56°30′13″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6120000" y="2305080"/>
            <a:ext cx="2826000" cy="4473720"/>
          </a:xfrm>
          <a:prstGeom prst="rect">
            <a:avLst/>
          </a:prstGeom>
          <a:ln>
            <a:noFill/>
          </a:ln>
        </p:spPr>
      </p:pic>
      <p:pic>
        <p:nvPicPr>
          <p:cNvPr id="75" name="Picture 26" descr=""/>
          <p:cNvPicPr/>
          <p:nvPr/>
        </p:nvPicPr>
        <p:blipFill>
          <a:blip r:embed="rId3"/>
          <a:stretch/>
        </p:blipFill>
        <p:spPr>
          <a:xfrm>
            <a:off x="189000" y="3429000"/>
            <a:ext cx="4271760" cy="2670120"/>
          </a:xfrm>
          <a:prstGeom prst="rect">
            <a:avLst/>
          </a:prstGeom>
          <a:ln>
            <a:noFill/>
          </a:ln>
        </p:spPr>
      </p:pic>
      <p:sp>
        <p:nvSpPr>
          <p:cNvPr id="76" name="Line 24"/>
          <p:cNvSpPr/>
          <p:nvPr/>
        </p:nvSpPr>
        <p:spPr>
          <a:xfrm flipH="1" flipV="1">
            <a:off x="6297480" y="2301480"/>
            <a:ext cx="2100240" cy="35244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14365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2020-08-26T16:06:39Z</dcterms:modified>
  <cp:revision>933</cp:revision>
  <dc:subject/>
  <dc:title>Заседание комиссии по  определению рыбопромысловых  и рыбоводных участков  </dc:title>
</cp:coreProperties>
</file>