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83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58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94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66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19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94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2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30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44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2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0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41" y="445077"/>
            <a:ext cx="6530512" cy="634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37330" y="249372"/>
            <a:ext cx="4315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СХЕМА ГРАНИЦ РЫБОВОДНОГО УЧАСТКА №11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612346"/>
            <a:ext cx="1701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оз. </a:t>
            </a:r>
            <a:r>
              <a:rPr lang="ru-RU" sz="1600" b="1" dirty="0" err="1" smtClean="0">
                <a:solidFill>
                  <a:prstClr val="black"/>
                </a:solidFill>
              </a:rPr>
              <a:t>Карагайкуль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958217"/>
            <a:ext cx="30963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Сафакулевский район</a:t>
            </a:r>
          </a:p>
          <a:p>
            <a:pPr algn="ctr"/>
            <a:r>
              <a:rPr lang="ru-RU" sz="1200" dirty="0" err="1" smtClean="0">
                <a:solidFill>
                  <a:prstClr val="black"/>
                </a:solidFill>
              </a:rPr>
              <a:t>Сарт-Абрашевский</a:t>
            </a:r>
            <a:r>
              <a:rPr lang="ru-RU" sz="1200" dirty="0" smtClean="0">
                <a:solidFill>
                  <a:prstClr val="black"/>
                </a:solidFill>
              </a:rPr>
              <a:t> сельский совет</a:t>
            </a:r>
            <a:endParaRPr lang="ru-RU" sz="800" dirty="0" smtClean="0">
              <a:solidFill>
                <a:prstClr val="black"/>
              </a:solidFill>
            </a:endParaRPr>
          </a:p>
          <a:p>
            <a:pPr algn="ctr"/>
            <a:endParaRPr lang="ru-RU" sz="200" i="1" dirty="0" smtClean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6094768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Условные обозначения: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5129" y="6305815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-  Граница рыбоводного      </a:t>
            </a:r>
          </a:p>
          <a:p>
            <a:r>
              <a:rPr lang="ru-RU" sz="1000" dirty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    участка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1" name="Минус 30"/>
          <p:cNvSpPr/>
          <p:nvPr/>
        </p:nvSpPr>
        <p:spPr>
          <a:xfrm>
            <a:off x="148550" y="6419512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" lastClr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3037" y="6274047"/>
            <a:ext cx="1565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оз. </a:t>
            </a:r>
            <a:r>
              <a:rPr lang="ru-RU" sz="1600" dirty="0" err="1" smtClean="0">
                <a:solidFill>
                  <a:srgbClr val="1F497D"/>
                </a:solidFill>
              </a:rPr>
              <a:t>Карагайкуль</a:t>
            </a:r>
            <a:endParaRPr lang="ru-RU" sz="1600" dirty="0">
              <a:solidFill>
                <a:srgbClr val="1F497D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endCxn id="16" idx="0"/>
          </p:cNvCxnSpPr>
          <p:nvPr/>
        </p:nvCxnSpPr>
        <p:spPr>
          <a:xfrm>
            <a:off x="5816014" y="4725144"/>
            <a:ext cx="19879" cy="1548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50" y="3760009"/>
            <a:ext cx="2808312" cy="19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Киселёва Екатерина Евгеньевна</dc:creator>
  <cp:lastModifiedBy>Киселёва Екатерина Евгеньевна</cp:lastModifiedBy>
  <cp:revision>1</cp:revision>
  <dcterms:created xsi:type="dcterms:W3CDTF">2016-10-06T07:51:17Z</dcterms:created>
  <dcterms:modified xsi:type="dcterms:W3CDTF">2016-10-06T07:51:37Z</dcterms:modified>
</cp:coreProperties>
</file>